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66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58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0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76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1069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0608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44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466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23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18BF-A37E-4CFC-A739-C648AF95E9D0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A128E57-938D-446D-A780-CF850B6B6F5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40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A73E8-8060-418C-9AEE-63B56CFD8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1625600"/>
            <a:ext cx="1054873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De qui ou de quoi</a:t>
            </a:r>
            <a:br>
              <a:rPr lang="fr-FR" dirty="0"/>
            </a:br>
            <a:r>
              <a:rPr lang="fr-FR" dirty="0"/>
              <a:t> parle-t-on ?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982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C0F258C-F731-4D84-AB57-2BE95976252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018790" y="218757"/>
            <a:ext cx="6154420" cy="642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01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219FC8B9-9F40-4107-94D8-5CF4D852019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09595" y="151447"/>
            <a:ext cx="5972810" cy="655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5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6F3B4F7-F815-4B10-A92E-3D57CAB7684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52177" y="188912"/>
            <a:ext cx="5287645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02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DF59B5CC-5552-43E6-B586-82461646995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032760" y="228600"/>
            <a:ext cx="612648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5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3409B2-3475-4557-8326-8FF72E3EC34B}"/>
              </a:ext>
            </a:extLst>
          </p:cNvPr>
          <p:cNvSpPr/>
          <p:nvPr/>
        </p:nvSpPr>
        <p:spPr>
          <a:xfrm>
            <a:off x="1616765" y="2332384"/>
            <a:ext cx="9435548" cy="9918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54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AVEZ-VOUS TROUVE  ?</a:t>
            </a:r>
            <a:endParaRPr lang="fr-FR" sz="5400" b="1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5B4C553-4D1C-4736-85B3-1BC677095E7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35717" y="437515"/>
            <a:ext cx="4520565" cy="598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2986677-882F-4531-8BCF-0282B1B365FB}"/>
              </a:ext>
            </a:extLst>
          </p:cNvPr>
          <p:cNvSpPr txBox="1"/>
          <p:nvPr/>
        </p:nvSpPr>
        <p:spPr>
          <a:xfrm>
            <a:off x="3207026" y="2451652"/>
            <a:ext cx="7354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Et si on donnait un titre ?</a:t>
            </a:r>
          </a:p>
        </p:txBody>
      </p:sp>
    </p:spTree>
    <p:extLst>
      <p:ext uri="{BB962C8B-B14F-4D97-AF65-F5344CB8AC3E}">
        <p14:creationId xmlns:p14="http://schemas.microsoft.com/office/powerpoint/2010/main" val="4084751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C3C75EC-A2BA-4C52-A402-FA00406C2D8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35717" y="437515"/>
            <a:ext cx="4520565" cy="59829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C452EBE-D2C0-472A-9330-5D64057BE22D}"/>
              </a:ext>
            </a:extLst>
          </p:cNvPr>
          <p:cNvSpPr/>
          <p:nvPr/>
        </p:nvSpPr>
        <p:spPr>
          <a:xfrm>
            <a:off x="350198" y="5446932"/>
            <a:ext cx="3275256" cy="390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Autoportrait aux singes (1943)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9367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</TotalTime>
  <Words>20</Words>
  <Application>Microsoft Office PowerPoint</Application>
  <PresentationFormat>Grand écran</PresentationFormat>
  <Paragraphs>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Galerie</vt:lpstr>
      <vt:lpstr>De qui ou de quoi  parle-t-on ?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qui ou de quoi  parle-t-on ?</dc:title>
  <dc:creator>Maurice et Gene Mollfulleda</dc:creator>
  <cp:lastModifiedBy>Maurice et Gene Mollfulleda</cp:lastModifiedBy>
  <cp:revision>2</cp:revision>
  <dcterms:created xsi:type="dcterms:W3CDTF">2019-09-25T14:40:01Z</dcterms:created>
  <dcterms:modified xsi:type="dcterms:W3CDTF">2019-09-25T14:53:00Z</dcterms:modified>
</cp:coreProperties>
</file>