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50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37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62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63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7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22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81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7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93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84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C3AF5-C611-4100-854A-F442759737D3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96D2-5EDC-48F1-9B03-358975C8A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264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8E08221-65FA-4518-8C55-4A254CBF5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auto-portraits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56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 descr="Une image contenant texte, livre, femme, tenant&#10;&#10;Description générée automatiquement">
            <a:extLst>
              <a:ext uri="{FF2B5EF4-FFF2-40B4-BE49-F238E27FC236}">
                <a16:creationId xmlns:a16="http://schemas.microsoft.com/office/drawing/2014/main" id="{F873C485-1B66-498C-A9B5-6FFD146D3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75" y="1198491"/>
            <a:ext cx="3784600" cy="5080000"/>
          </a:xfrm>
          <a:prstGeom prst="rect">
            <a:avLst/>
          </a:prstGeom>
        </p:spPr>
      </p:pic>
      <p:pic>
        <p:nvPicPr>
          <p:cNvPr id="27" name="Image 26" descr="Une image contenant tenue, femme, homme, debout&#10;&#10;Description générée automatiquement">
            <a:extLst>
              <a:ext uri="{FF2B5EF4-FFF2-40B4-BE49-F238E27FC236}">
                <a16:creationId xmlns:a16="http://schemas.microsoft.com/office/drawing/2014/main" id="{A8267C33-9DC4-4521-9CA7-FC854C42DA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832" y="233290"/>
            <a:ext cx="3368261" cy="508000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A16A550F-020B-4BB8-9B47-E9DA128569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306" y="1905000"/>
            <a:ext cx="3365843" cy="448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2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EFCF9DF-4AC3-4877-973C-FB5B75D73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fr-FR" dirty="0"/>
              <a:t>VIVA LA VIDA!</a:t>
            </a:r>
          </a:p>
        </p:txBody>
      </p:sp>
      <p:sp>
        <p:nvSpPr>
          <p:cNvPr id="14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4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fruit, alimentation, photo, différent&#10;&#10;Description générée automatiquement">
            <a:extLst>
              <a:ext uri="{FF2B5EF4-FFF2-40B4-BE49-F238E27FC236}">
                <a16:creationId xmlns:a16="http://schemas.microsoft.com/office/drawing/2014/main" id="{D5F7FED2-C548-4811-BB9B-3EC28CD6F8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256550"/>
            <a:ext cx="7708900" cy="634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13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Grand écran</PresentationFormat>
  <Paragraphs>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Les auto-portraits</vt:lpstr>
      <vt:lpstr>Présentation PowerPoint</vt:lpstr>
      <vt:lpstr>VIVA LA VIDA!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auto-portraits</dc:title>
  <dc:creator>Maurice et Gene Mollfulleda</dc:creator>
  <cp:lastModifiedBy>Maurice et Gene Mollfulleda</cp:lastModifiedBy>
  <cp:revision>2</cp:revision>
  <dcterms:created xsi:type="dcterms:W3CDTF">2019-09-25T17:07:54Z</dcterms:created>
  <dcterms:modified xsi:type="dcterms:W3CDTF">2019-09-25T17:10:44Z</dcterms:modified>
</cp:coreProperties>
</file>