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90FDB-D7E2-44DA-B3F5-511E6FB82E0C}" v="8" dt="2019-09-16T09:29:44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e et Gene Mollfulleda" userId="e73ad85b6f305ca5" providerId="LiveId" clId="{C9590FDB-D7E2-44DA-B3F5-511E6FB82E0C}"/>
    <pc:docChg chg="custSel addSld modSld">
      <pc:chgData name="Maurice et Gene Mollfulleda" userId="e73ad85b6f305ca5" providerId="LiveId" clId="{C9590FDB-D7E2-44DA-B3F5-511E6FB82E0C}" dt="2019-09-17T17:43:09.385" v="22" actId="478"/>
      <pc:docMkLst>
        <pc:docMk/>
      </pc:docMkLst>
      <pc:sldChg chg="addSp modSp">
        <pc:chgData name="Maurice et Gene Mollfulleda" userId="e73ad85b6f305ca5" providerId="LiveId" clId="{C9590FDB-D7E2-44DA-B3F5-511E6FB82E0C}" dt="2019-09-16T09:21:28.037" v="5" actId="14100"/>
        <pc:sldMkLst>
          <pc:docMk/>
          <pc:sldMk cId="834622200" sldId="258"/>
        </pc:sldMkLst>
        <pc:picChg chg="add mod">
          <ac:chgData name="Maurice et Gene Mollfulleda" userId="e73ad85b6f305ca5" providerId="LiveId" clId="{C9590FDB-D7E2-44DA-B3F5-511E6FB82E0C}" dt="2019-09-16T09:21:28.037" v="5" actId="14100"/>
          <ac:picMkLst>
            <pc:docMk/>
            <pc:sldMk cId="834622200" sldId="258"/>
            <ac:picMk id="2" creationId="{17E13B3D-1ABE-4967-8D35-22C092437529}"/>
          </ac:picMkLst>
        </pc:picChg>
      </pc:sldChg>
      <pc:sldChg chg="addSp modSp">
        <pc:chgData name="Maurice et Gene Mollfulleda" userId="e73ad85b6f305ca5" providerId="LiveId" clId="{C9590FDB-D7E2-44DA-B3F5-511E6FB82E0C}" dt="2019-09-16T09:23:34.246" v="12" actId="14100"/>
        <pc:sldMkLst>
          <pc:docMk/>
          <pc:sldMk cId="1439799768" sldId="259"/>
        </pc:sldMkLst>
        <pc:picChg chg="add mod">
          <ac:chgData name="Maurice et Gene Mollfulleda" userId="e73ad85b6f305ca5" providerId="LiveId" clId="{C9590FDB-D7E2-44DA-B3F5-511E6FB82E0C}" dt="2019-09-16T09:23:34.246" v="12" actId="14100"/>
          <ac:picMkLst>
            <pc:docMk/>
            <pc:sldMk cId="1439799768" sldId="259"/>
            <ac:picMk id="2" creationId="{22D98202-E45D-4017-BB1A-EB455F21FC7D}"/>
          </ac:picMkLst>
        </pc:picChg>
      </pc:sldChg>
      <pc:sldChg chg="add">
        <pc:chgData name="Maurice et Gene Mollfulleda" userId="e73ad85b6f305ca5" providerId="LiveId" clId="{C9590FDB-D7E2-44DA-B3F5-511E6FB82E0C}" dt="2019-09-16T09:25:38.682" v="13"/>
        <pc:sldMkLst>
          <pc:docMk/>
          <pc:sldMk cId="2064065999" sldId="261"/>
        </pc:sldMkLst>
      </pc:sldChg>
      <pc:sldChg chg="add">
        <pc:chgData name="Maurice et Gene Mollfulleda" userId="e73ad85b6f305ca5" providerId="LiveId" clId="{C9590FDB-D7E2-44DA-B3F5-511E6FB82E0C}" dt="2019-09-16T09:25:40.172" v="14"/>
        <pc:sldMkLst>
          <pc:docMk/>
          <pc:sldMk cId="2516399737" sldId="262"/>
        </pc:sldMkLst>
      </pc:sldChg>
      <pc:sldChg chg="addSp delSp modSp add">
        <pc:chgData name="Maurice et Gene Mollfulleda" userId="e73ad85b6f305ca5" providerId="LiveId" clId="{C9590FDB-D7E2-44DA-B3F5-511E6FB82E0C}" dt="2019-09-17T17:43:09.385" v="22" actId="478"/>
        <pc:sldMkLst>
          <pc:docMk/>
          <pc:sldMk cId="608828904" sldId="263"/>
        </pc:sldMkLst>
        <pc:picChg chg="add del mod">
          <ac:chgData name="Maurice et Gene Mollfulleda" userId="e73ad85b6f305ca5" providerId="LiveId" clId="{C9590FDB-D7E2-44DA-B3F5-511E6FB82E0C}" dt="2019-09-17T17:43:09.385" v="22" actId="478"/>
          <ac:picMkLst>
            <pc:docMk/>
            <pc:sldMk cId="608828904" sldId="263"/>
            <ac:picMk id="2" creationId="{1C36E4B1-6EE9-46CE-9416-75E2F25959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00C3BD-0F58-47FE-B80A-D1B125AB3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A9F7ABD-9F99-4C2E-AF28-FA5D4796A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7DB5685-217A-43A7-894D-8192BAEC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A1E0-7C0C-400F-AE8C-334C171A6669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15C5DF3-86AD-4F9B-8D7F-E904101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12D0C13-08D2-49E5-A094-EAAEBF7F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F6CB-38AB-4535-9E5E-7A5350049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0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D5B1BE-2688-4B16-91C8-1E98060B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1D631EA-E39D-4E6D-80B9-AE115D9DF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FA717B1-39F9-4367-B8F5-4236CD3A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A1E0-7C0C-400F-AE8C-334C171A6669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F5C7039-6341-4D69-BF3D-C5144EDC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CCDA750-BC9E-4E29-8D57-AC33170C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F6CB-38AB-4535-9E5E-7A5350049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00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8C6FC9F0-856D-40C3-B8EF-635109F84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90B228E-DBA1-476A-986B-E6DC624D2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5E2A8E2-5546-47F7-B64D-A4C783A0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A1E0-7C0C-400F-AE8C-334C171A6669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3AC0248-345A-4602-AAA1-EA56D64C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5B88C5D-0792-4B87-BBB8-1C4ADB8E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F6CB-38AB-4535-9E5E-7A5350049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94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99C527-9B4C-4584-AEEF-9DBF4D7D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D34EC4F-05BE-46C3-8AF7-12E43935E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FB4C1EE-1502-46D3-9083-B68E1C29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A1E0-7C0C-400F-AE8C-334C171A6669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2671938-3DB0-4622-89E7-F6BC9E1C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98FFB31-399A-4329-812F-0462F962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F6CB-38AB-4535-9E5E-7A5350049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30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984F57-4610-4FDA-9F5E-B55BA9F6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EFCC323-E3A2-464A-AAAE-B8D926080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91B3918-CC57-4D4E-BD6A-C8001A39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A1E0-7C0C-400F-AE8C-334C171A6669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889F668-B233-438E-9928-24FF8C58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C7AE185-4648-481E-A743-B25FECFA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F6CB-38AB-4535-9E5E-7A5350049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86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82D19E-5D44-45AD-8C68-C969F8E1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CB4167-FD18-4F39-8885-A5ED90127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AEA4A35-69A9-4F30-A724-5BAB7745A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C88BC90-1500-4B6B-B2D6-230A290C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A1E0-7C0C-400F-AE8C-334C171A6669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C855AB8-B242-4375-8ADD-21ACED66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54C769A-4875-47B6-AF6E-A1C02C78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F6CB-38AB-4535-9E5E-7A5350049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55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391C1C-0500-42A5-8FCD-174BC4C5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A1A1732-BCA6-4F83-A4C1-D12070B24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B812803-9219-4ACA-9308-AC3708000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F95F228-5265-4697-BD21-696EDFD05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137C5ED-D5B9-40D8-B797-94731C09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8092CF5-D72E-4ED1-8F5E-ACCFA577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A1E0-7C0C-400F-AE8C-334C171A6669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8B66F16-776B-4752-93DD-52A225AC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C22723B-D57E-4A54-93BB-E23B7227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F6CB-38AB-4535-9E5E-7A5350049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52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D2C101-CD88-497B-9405-B282C141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9D39158-445C-408A-BD89-34A4EDC2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A1E0-7C0C-400F-AE8C-334C171A6669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61EC37E-7B23-404A-ADDB-A5B184BC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1BC005C-3212-4229-B572-B3D6873D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F6CB-38AB-4535-9E5E-7A5350049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44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3238E1D-F45D-4321-B1E0-B3B3C4F6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A1E0-7C0C-400F-AE8C-334C171A6669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4C3E2E9-F2FF-48BE-9E0A-61A1A858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2ADDCE2-66AA-4A54-8DD9-4730BA5F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F6CB-38AB-4535-9E5E-7A5350049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7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ADB41-88E2-4A18-9913-34B08262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4761F5A-FAFC-4BBA-AFF2-DCD48FAC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50BB7D7-60FD-4653-8608-534522C56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63283DB-80BB-491C-B3A0-9E19FA2A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A1E0-7C0C-400F-AE8C-334C171A6669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B988128-164D-4B37-9BF7-9FA48451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33A354F-E92E-4E01-B98B-97CE6924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F6CB-38AB-4535-9E5E-7A5350049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58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6D4921-D6C1-48C1-ACBE-12B4DFAE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C397BDB-D75F-4AB6-BD2F-97A8399F5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3FB658F-5D1F-4071-BF79-F45F36593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16A6B79-6D3E-4F3F-BE9F-9B0DDA97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A1E0-7C0C-400F-AE8C-334C171A6669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4AD06B9-0BC3-4851-B3BD-AFDD31AB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0688191-DCAF-46AE-9F6B-9EB58CCD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F6CB-38AB-4535-9E5E-7A5350049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37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4834B8A-2111-4205-9B3F-07AC716A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B916627-E4D8-428C-A7E1-ADCC49082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AEB74F7-BFF5-40D8-AD9C-C9FF68316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A1E0-7C0C-400F-AE8C-334C171A6669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F3786AC-0D84-4460-AE50-0FC67E54C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B9DB2E-4FD3-4800-896F-E89736594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2F6CB-38AB-4535-9E5E-7A5350049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5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livre, journal&#10;&#10;Description générée automatiquement">
            <a:extLst>
              <a:ext uri="{FF2B5EF4-FFF2-40B4-BE49-F238E27FC236}">
                <a16:creationId xmlns:a16="http://schemas.microsoft.com/office/drawing/2014/main" xmlns="" id="{AD6840B5-094F-4563-B43D-97F4F8591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2" y="1328684"/>
            <a:ext cx="4108174" cy="374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5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D\GDCH\LES 3 PORTUGAIS\1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4" y="36780"/>
            <a:ext cx="5616190" cy="64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3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D\GDCH\LES 3 PORTUGAIS\2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57" y="427529"/>
            <a:ext cx="6161843" cy="58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38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D\GDCH\LES 3 PORTUGAIS\3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0838"/>
            <a:ext cx="5495925" cy="61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97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GD\GDCH\LES 3 PORTUGAIS\4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22275"/>
            <a:ext cx="11650663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1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GD\GDCH\LES 3 PORTUGAIS\5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21" y="305031"/>
            <a:ext cx="5783802" cy="63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8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D\GDCH\LES 3 PORTUGAIS\7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32" y="95434"/>
            <a:ext cx="5989467" cy="661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289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0</Words>
  <Application>Microsoft Office PowerPoint</Application>
  <PresentationFormat>Personnalisé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Maurice et Gene Mollfulleda</dc:creator>
  <cp:lastModifiedBy>ROUCAYROL Laure</cp:lastModifiedBy>
  <cp:revision>7</cp:revision>
  <dcterms:created xsi:type="dcterms:W3CDTF">2019-09-14T15:36:28Z</dcterms:created>
  <dcterms:modified xsi:type="dcterms:W3CDTF">2019-09-20T12:12:00Z</dcterms:modified>
</cp:coreProperties>
</file>