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72" r:id="rId17"/>
    <p:sldId id="268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10/06/2019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FD95C-033C-44C3-A035-A92DECBA0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00C65B-A8B7-4601-A81A-726EE435F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0D529C-E000-42EF-8B93-3724513D1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" y="27432"/>
            <a:ext cx="8692896" cy="6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38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68074F-8B69-4C49-857A-6908DAF5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5" y="0"/>
            <a:ext cx="867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761DEC-917E-4932-AF90-38C09197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79120"/>
            <a:ext cx="8065008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1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895C43-BDAF-4E50-8181-14037715E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4" y="0"/>
            <a:ext cx="823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2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D7FFD9-DEDA-4182-A1A6-D5AB451C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5" y="0"/>
            <a:ext cx="727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F9F20E-E4ED-47EE-A977-71CE5C332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621792"/>
            <a:ext cx="7296912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2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C471C4C-294A-45DF-AB51-87ADB92AF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121920"/>
            <a:ext cx="8119872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C7C24C-39F4-4E1B-837E-D822A9123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7" y="0"/>
            <a:ext cx="730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0D1E97-F09C-4E2D-88E9-CE6914231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1" y="0"/>
            <a:ext cx="7738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9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EE6915-BD5B-4241-914E-15753A1D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1" y="0"/>
            <a:ext cx="8162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6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B15BC3-AFD3-41D1-9C56-0B6CED075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3048"/>
            <a:ext cx="8113776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12219-1AD6-45BD-A436-2BD1E923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C9EFFA-11BD-4E78-8AD4-F19FCF8A7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3" y="532246"/>
            <a:ext cx="7471374" cy="5793507"/>
          </a:xfrm>
        </p:spPr>
      </p:pic>
    </p:spTree>
    <p:extLst>
      <p:ext uri="{BB962C8B-B14F-4D97-AF65-F5344CB8AC3E}">
        <p14:creationId xmlns:p14="http://schemas.microsoft.com/office/powerpoint/2010/main" val="285965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D33E59-D6AA-4F4B-A56B-DB3F6BE3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7" y="0"/>
            <a:ext cx="8165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FB020-6840-4AED-AFCB-9B84E141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7EA2C9-0342-4289-B7BD-E4EBFF66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305"/>
            <a:ext cx="7139570" cy="6013389"/>
          </a:xfrm>
        </p:spPr>
      </p:pic>
    </p:spTree>
    <p:extLst>
      <p:ext uri="{BB962C8B-B14F-4D97-AF65-F5344CB8AC3E}">
        <p14:creationId xmlns:p14="http://schemas.microsoft.com/office/powerpoint/2010/main" val="31525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D8AE19-E3B1-46F5-BD20-BFCBEACCF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2" y="0"/>
            <a:ext cx="6974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1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0BEB95-0E32-4F20-A5D8-51D12C238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8" y="0"/>
            <a:ext cx="786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7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76A5E7-F529-4D96-8C5B-FE6D91C78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4" y="0"/>
            <a:ext cx="722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18E220-BDEF-4DF3-AB98-28D27EA70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" y="0"/>
            <a:ext cx="8182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E49A81-4FF8-4F13-8067-4D2C399FF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30480"/>
            <a:ext cx="8174736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7F919F-E82D-4D7D-9F0C-C9E54E5B5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2" y="0"/>
            <a:ext cx="7974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86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</dc:creator>
  <cp:lastModifiedBy>Fabrice</cp:lastModifiedBy>
  <cp:revision>1</cp:revision>
  <dcterms:created xsi:type="dcterms:W3CDTF">2019-06-10T14:31:37Z</dcterms:created>
  <dcterms:modified xsi:type="dcterms:W3CDTF">2019-06-10T14:37:15Z</dcterms:modified>
</cp:coreProperties>
</file>