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6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1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39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4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04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5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71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1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18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7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7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D326-0063-4D92-B79A-434731A27C62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3F7B1-CF29-41AE-92DA-E70C23681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520280"/>
          </a:xfrm>
        </p:spPr>
        <p:txBody>
          <a:bodyPr>
            <a:normAutofit/>
          </a:bodyPr>
          <a:lstStyle/>
          <a:p>
            <a:r>
              <a:rPr lang="fr-FR" i="1" u="sng" dirty="0" smtClean="0">
                <a:solidFill>
                  <a:srgbClr val="FFC000"/>
                </a:solidFill>
              </a:rPr>
              <a:t>Pierrot et Colombine </a:t>
            </a:r>
            <a:br>
              <a:rPr lang="fr-FR" i="1" u="sng" dirty="0" smtClean="0">
                <a:solidFill>
                  <a:srgbClr val="FFC000"/>
                </a:solidFill>
              </a:rPr>
            </a:br>
            <a:r>
              <a:rPr lang="fr-FR" u="sng" dirty="0" smtClean="0">
                <a:solidFill>
                  <a:srgbClr val="FFC000"/>
                </a:solidFill>
              </a:rPr>
              <a:t>et </a:t>
            </a:r>
            <a:br>
              <a:rPr lang="fr-FR" u="sng" dirty="0" smtClean="0">
                <a:solidFill>
                  <a:srgbClr val="FFC000"/>
                </a:solidFill>
              </a:rPr>
            </a:br>
            <a:r>
              <a:rPr lang="fr-FR" u="sng" dirty="0" smtClean="0">
                <a:solidFill>
                  <a:srgbClr val="FFC000"/>
                </a:solidFill>
              </a:rPr>
              <a:t>les œuvres d’art</a:t>
            </a:r>
            <a:endParaRPr lang="fr-FR" u="sng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De nombreux artistes se sont inspirés des personnages de l’histoire de Pierrot et Colombine pour créer leurs œuvres.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En voici quelques exemples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6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5172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en costume d’Arlequin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PICASSO, 1924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58" y="260648"/>
            <a:ext cx="3719934" cy="51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8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871175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Arlequin à la guitare,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 DERAIN, 1924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5"/>
            <a:ext cx="2592288" cy="51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871175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Arlequin et Pierrot,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 DERAIN, 1924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58" y="404664"/>
            <a:ext cx="4901846" cy="49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0036"/>
            <a:ext cx="4058394" cy="47767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16621" y="530120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Colombine entre Pierrot et Arlequin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Honoré DAUMIER, 1850,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Encre de chine sur papier</a:t>
            </a:r>
            <a:endParaRPr lang="fr-F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5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16621" y="530120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Arlequin et Colombine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DEGAS, 1884,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Pastels sur papier</a:t>
            </a:r>
            <a:endParaRPr lang="fr-F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65541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16621" y="530120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Arlequin et Colombine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DEGAS, 1886,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Huile sur toile</a:t>
            </a:r>
            <a:endParaRPr lang="fr-F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39"/>
            <a:ext cx="4104456" cy="49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301207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Arlequin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CEZANNE, 1888,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Huile sur toile</a:t>
            </a:r>
            <a:endParaRPr lang="fr-F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476352" cy="47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51723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Pierrot et Colombine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 de Massein, 19</a:t>
            </a:r>
            <a:r>
              <a:rPr lang="fr-FR" sz="2000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siècle,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Faïence</a:t>
            </a:r>
            <a:endParaRPr lang="fr-FR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1043"/>
            <a:ext cx="5976664" cy="50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5172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Pierrot et Colombine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PICASSO, 1900,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17" y="188640"/>
            <a:ext cx="601541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51723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Arlequin à la guitare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GRIS, 1919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Huile sur toile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260648"/>
            <a:ext cx="6096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9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3648" y="551723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peintre </a:t>
            </a:r>
            <a:r>
              <a:rPr lang="fr-FR" sz="2000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Salvado</a:t>
            </a:r>
            <a:r>
              <a:rPr lang="fr-FR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Arlequin</a:t>
            </a:r>
          </a:p>
          <a:p>
            <a:pPr algn="ctr"/>
            <a:r>
              <a:rPr lang="fr-FR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Pablo PICASSO, 1923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08" y="332656"/>
            <a:ext cx="6096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33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136</Words>
  <Application>Microsoft Office PowerPoint</Application>
  <PresentationFormat>Affichage à l'écran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Pierrot et Colombine  et  les œuvres d’art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Pierrot et Colombine  et  les œuvres d’art</dc:title>
  <dc:creator>Pasquet Roselyne</dc:creator>
  <cp:lastModifiedBy>Pasquet Roselyne</cp:lastModifiedBy>
  <cp:revision>2</cp:revision>
  <dcterms:created xsi:type="dcterms:W3CDTF">2020-05-28T15:03:27Z</dcterms:created>
  <dcterms:modified xsi:type="dcterms:W3CDTF">2020-05-28T15:21:29Z</dcterms:modified>
</cp:coreProperties>
</file>